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216ad68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216ad68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 with higher population have have lesser waterpoints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216ad68b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216ad68b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285755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285755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finds all positive samples(all positives)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 tells, the number of positive labels which are actually positive(only true positives)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216ad68b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216ad68b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Recall finds all positive samples(all positives)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Precision tells, the number of positive labels which are actually positive(only true positives)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800963d8f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800963d8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216ad68b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216ad68b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00963d8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800963d8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Tanzania is a developing country, that struggles to provide clean water to its population of over 57,000,000 (57 million)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216ad68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216ad68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Tanzania is a developing country, that struggles to provide clean water to its population of over 57,000,000 (57 million)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800963d8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800963d8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e4a13e9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e4a13e9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waterpoints that are functional are 28178 and non functional are 19821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216ad68b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216ad68b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216ad68b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216ad68b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finds all positive samples(all positives)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 tells, the number of positive labels which are actually positive(only true positives)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216ad68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6216ad68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It indicates that, may be water points are functional because of proper maintenance, which is because of  payments being made on time.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2d522a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2d522a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It indicates that, may be water points are functional because of proper maintenance, which is because of  payments being made on time.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1530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Tanzania</a:t>
            </a:r>
            <a:r>
              <a:rPr lang="en-GB" sz="3100"/>
              <a:t> Water Wells</a:t>
            </a:r>
            <a:endParaRPr sz="31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2268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KARAN KURDIA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50" y="1793275"/>
            <a:ext cx="4061076" cy="31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49375" y="1296950"/>
            <a:ext cx="76887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Region, Population dependency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97325" y="2078875"/>
            <a:ext cx="36891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Region with higher population have less waterpoints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There are many regions, where the populations dont have access to water. Since, many waterpoints are non functional.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/>
            </a:br>
            <a:br>
              <a:rPr lang="en-GB" sz="1500"/>
            </a:b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150" y="606725"/>
            <a:ext cx="4992498" cy="22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650" y="2879050"/>
            <a:ext cx="4111050" cy="20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Modelling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05925" y="1362100"/>
            <a:ext cx="3288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Base Model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121150" y="2035250"/>
            <a:ext cx="351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25" y="574000"/>
            <a:ext cx="3288599" cy="25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" y="2035250"/>
            <a:ext cx="4502650" cy="259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50" y="3219775"/>
            <a:ext cx="4261850" cy="14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05925" y="1362100"/>
            <a:ext cx="3288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Best Model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83925" y="2147500"/>
            <a:ext cx="351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50" y="702875"/>
            <a:ext cx="3010024" cy="224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02" y="2147500"/>
            <a:ext cx="4035998" cy="2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175" y="3017174"/>
            <a:ext cx="4105674" cy="1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Summary</a:t>
            </a:r>
            <a:endParaRPr sz="1688"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7645" y="2110691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58% of all waterpoints in Tanzania are functional.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model is 92% accurate.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waterpoints in regions with higher population are non functional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features  features like quantity of water, extraction type of waterpoints,  the height ,payments being made etc, to make further repairs on water points that are non functional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model can be further used by the Government to analyze the future improvements.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90425" y="1302075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298825" y="1971275"/>
            <a:ext cx="3618900" cy="26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Tanzania is a developing country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has a very large population of over 57 million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country struggles to provide clean water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800" y="1196450"/>
            <a:ext cx="4921474" cy="32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90425" y="1302075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and Data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98825" y="1971275"/>
            <a:ext cx="3618900" cy="26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create a model that helps predicting, the waterpoints that are functional and non functional.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would, help the Government know the areas it should be  focusing more on, in order to provide proper cleaning water to its population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acquired from DrivenData.org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59400 rows, 40 columns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600" y="1191375"/>
            <a:ext cx="4354002" cy="30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49375" y="1296950"/>
            <a:ext cx="76887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Waterpoints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97325" y="2078875"/>
            <a:ext cx="49275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Its an area  or source of water for the population.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The waterpoints can be functional or non funtional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Eg: Wells, Tube wells, Well pumps , handpump</a:t>
            </a:r>
            <a:br>
              <a:rPr lang="en-GB" sz="1500"/>
            </a:br>
            <a:br>
              <a:rPr lang="en-GB" sz="1500"/>
            </a:b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750" y="1061775"/>
            <a:ext cx="2781510" cy="31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05925" y="1362100"/>
            <a:ext cx="3288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Functional and Non Functional count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21150" y="2254525"/>
            <a:ext cx="38643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Functional :  </a:t>
            </a: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28178</a:t>
            </a:r>
            <a:endParaRPr sz="19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Non-Functional Counts : </a:t>
            </a: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19821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376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 much difference between the two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376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Means lots of population depends on the few functional ones.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150" y="1326099"/>
            <a:ext cx="5274225" cy="29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05925" y="1254625"/>
            <a:ext cx="43692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GB" sz="105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Quantity, longitude, latitude, extraction_type, waterpoint_type, gps_height, payment and region are the best performing features.</a:t>
            </a:r>
            <a:endParaRPr b="0" sz="105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21150" y="2035250"/>
            <a:ext cx="351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00" y="552725"/>
            <a:ext cx="2611374" cy="4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25" y="1959175"/>
            <a:ext cx="5443749" cy="2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05925" y="1362100"/>
            <a:ext cx="3288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Billing for the waterpoints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21150" y="2035250"/>
            <a:ext cx="351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Waterpoints where payments are being made are more functional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800" y="1539175"/>
            <a:ext cx="5207447" cy="294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05925" y="1362100"/>
            <a:ext cx="3288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88"/>
              <a:t>W</a:t>
            </a:r>
            <a:r>
              <a:rPr lang="en-GB" sz="1688"/>
              <a:t>aterpoint Type</a:t>
            </a:r>
            <a:endParaRPr sz="1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88"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21150" y="2035250"/>
            <a:ext cx="351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Waterpoint types with communal standpipe  and hand pump have more functional waterpoints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325" y="1513262"/>
            <a:ext cx="5050772" cy="29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